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6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6" r:id="rId9"/>
    <p:sldId id="267" r:id="rId10"/>
    <p:sldId id="264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5"/>
    <p:restoredTop sz="94613"/>
  </p:normalViewPr>
  <p:slideViewPr>
    <p:cSldViewPr snapToGrid="0" snapToObjects="1">
      <p:cViewPr>
        <p:scale>
          <a:sx n="76" d="100"/>
          <a:sy n="76" d="100"/>
        </p:scale>
        <p:origin x="3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5501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94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547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93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32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22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46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8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8718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999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661F-B723-D141-A105-6731FB02203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2F1B7-0F16-A840-A6FD-6DA713F877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97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75467" y="3660775"/>
            <a:ext cx="9144000" cy="2387600"/>
          </a:xfrm>
        </p:spPr>
        <p:txBody>
          <a:bodyPr/>
          <a:lstStyle/>
          <a:p>
            <a:r>
              <a:rPr lang="nl-NL" b="1" dirty="0" smtClean="0"/>
              <a:t>Space </a:t>
            </a:r>
            <a:r>
              <a:rPr lang="nl-NL" b="1" dirty="0" err="1" smtClean="0"/>
              <a:t>Freight</a:t>
            </a:r>
            <a:endParaRPr lang="nl-NL" b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6048375"/>
            <a:ext cx="9144000" cy="1655762"/>
          </a:xfrm>
        </p:spPr>
        <p:txBody>
          <a:bodyPr/>
          <a:lstStyle/>
          <a:p>
            <a:r>
              <a:rPr lang="nl-NL" dirty="0" smtClean="0">
                <a:latin typeface="+mj-lt"/>
              </a:rPr>
              <a:t>Wij: Jennifer Buur, Emma Hokken, Sem </a:t>
            </a:r>
            <a:r>
              <a:rPr lang="nl-NL" dirty="0" err="1" smtClean="0">
                <a:latin typeface="+mj-lt"/>
              </a:rPr>
              <a:t>Sturkenboom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0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Vragen?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Case introductie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ISS ruimtevaartstation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Vullen van </a:t>
            </a:r>
            <a:r>
              <a:rPr lang="nl-NL" dirty="0" err="1" smtClean="0"/>
              <a:t>SpaceCrafts</a:t>
            </a:r>
            <a:r>
              <a:rPr lang="nl-NL" dirty="0" smtClean="0"/>
              <a:t> die vertrekken naar het ruimtevaartstation waarbij gelet moet worden op gewicht en ruimte restricties per </a:t>
            </a:r>
            <a:r>
              <a:rPr lang="nl-NL" dirty="0" err="1" smtClean="0"/>
              <a:t>SpaceCraft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Verschillende </a:t>
            </a:r>
            <a:r>
              <a:rPr lang="nl-NL" dirty="0" err="1" smtClean="0"/>
              <a:t>Cargolists</a:t>
            </a:r>
            <a:r>
              <a:rPr lang="nl-NL" dirty="0" smtClean="0"/>
              <a:t> moeten zo </a:t>
            </a:r>
            <a:r>
              <a:rPr lang="nl-NL" dirty="0" err="1" smtClean="0"/>
              <a:t>efficient</a:t>
            </a:r>
            <a:r>
              <a:rPr lang="nl-NL" dirty="0" smtClean="0"/>
              <a:t> mogelijk bij het ruimtestation terecht komen</a:t>
            </a:r>
          </a:p>
          <a:p>
            <a:endParaRPr lang="nl-NL" dirty="0"/>
          </a:p>
          <a:p>
            <a:endParaRPr lang="nl-NL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14863" y="1731060"/>
            <a:ext cx="301186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StateSpace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Spacecrafts</a:t>
            </a:r>
            <a:r>
              <a:rPr lang="nl-NL" dirty="0" smtClean="0"/>
              <a:t> ^ cargolist items</a:t>
            </a:r>
          </a:p>
          <a:p>
            <a:endParaRPr lang="nl-NL" dirty="0"/>
          </a:p>
          <a:p>
            <a:r>
              <a:rPr lang="nl-NL" dirty="0" smtClean="0"/>
              <a:t>Eerste opdracht: 4^98</a:t>
            </a:r>
          </a:p>
          <a:p>
            <a:r>
              <a:rPr lang="nl-NL" dirty="0" smtClean="0"/>
              <a:t>Laatste opdracht: 72^1250</a:t>
            </a:r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410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Opdrachten en restricties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804298"/>
            <a:ext cx="10515600" cy="1892969"/>
          </a:xfrm>
        </p:spPr>
        <p:txBody>
          <a:bodyPr>
            <a:normAutofit/>
          </a:bodyPr>
          <a:lstStyle/>
          <a:p>
            <a:r>
              <a:rPr lang="nl-NL" smtClean="0"/>
              <a:t>Gewichtscapaciteit</a:t>
            </a:r>
          </a:p>
          <a:p>
            <a:r>
              <a:rPr lang="nl-NL" dirty="0" smtClean="0"/>
              <a:t>Gewichts- en volumecapaciteit</a:t>
            </a:r>
          </a:p>
          <a:p>
            <a:r>
              <a:rPr lang="nl-NL" dirty="0" smtClean="0"/>
              <a:t>Politieke </a:t>
            </a:r>
            <a:r>
              <a:rPr lang="nl-NL" dirty="0" err="1" smtClean="0"/>
              <a:t>contstraints</a:t>
            </a:r>
            <a:endParaRPr lang="nl-NL" dirty="0" smtClean="0"/>
          </a:p>
          <a:p>
            <a:endParaRPr lang="nl-NL" dirty="0" smtClean="0"/>
          </a:p>
        </p:txBody>
      </p:sp>
      <p:graphicFrame>
        <p:nvGraphicFramePr>
          <p:cNvPr id="11" name="Tabel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39515"/>
              </p:ext>
            </p:extLst>
          </p:nvPr>
        </p:nvGraphicFramePr>
        <p:xfrm>
          <a:off x="838198" y="1731524"/>
          <a:ext cx="98779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Ruimteschip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Organisatie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KG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Capaciteit M3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NASA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18.9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2300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13.1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RFSA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7.6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JAEA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5200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605"/>
              </p:ext>
            </p:extLst>
          </p:nvPr>
        </p:nvGraphicFramePr>
        <p:xfrm>
          <a:off x="838199" y="3824171"/>
          <a:ext cx="9877927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21079"/>
                <a:gridCol w="1713338"/>
                <a:gridCol w="1723922"/>
                <a:gridCol w="1869021"/>
                <a:gridCol w="245056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CNSA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6500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SpaceX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42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6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Cargolists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73499"/>
              </p:ext>
            </p:extLst>
          </p:nvPr>
        </p:nvGraphicFramePr>
        <p:xfrm>
          <a:off x="838200" y="1825625"/>
          <a:ext cx="96187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  <a:gridCol w="2386263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11895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72,05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165,09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11907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108,11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110,137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55572"/>
              </p:ext>
            </p:extLst>
          </p:nvPr>
        </p:nvGraphicFramePr>
        <p:xfrm>
          <a:off x="838200" y="3751623"/>
          <a:ext cx="9618725" cy="806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505"/>
                <a:gridCol w="1620253"/>
                <a:gridCol w="1716505"/>
                <a:gridCol w="1828800"/>
                <a:gridCol w="2355662"/>
              </a:tblGrid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r>
                        <a:rPr lang="nl-NL" baseline="0" dirty="0" smtClean="0"/>
                        <a:t> cargo’s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 Gewicht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r>
                        <a:rPr lang="nl-NL" baseline="0" dirty="0" smtClean="0"/>
                        <a:t> Volume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Gemiddelde</a:t>
                      </a:r>
                      <a:r>
                        <a:rPr lang="nl-NL" baseline="0" dirty="0" smtClean="0"/>
                        <a:t> dichtheid</a:t>
                      </a:r>
                      <a:endParaRPr lang="nl-NL" dirty="0"/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nl-NL" dirty="0" smtClean="0"/>
                        <a:t>Cargolist 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1250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217934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1099,283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198,25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93814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/>
              <a:t>Cargo’s optimaal verdelen over 4 </a:t>
            </a:r>
            <a:r>
              <a:rPr lang="nl-NL" dirty="0" err="1" smtClean="0"/>
              <a:t>SpaceCrafts</a:t>
            </a:r>
            <a:r>
              <a:rPr lang="nl-NL" dirty="0" smtClean="0"/>
              <a:t> met zo weinig mogelijk </a:t>
            </a:r>
            <a:r>
              <a:rPr lang="nl-NL" dirty="0" err="1" smtClean="0"/>
              <a:t>wastedspace</a:t>
            </a:r>
            <a:r>
              <a:rPr lang="nl-NL" dirty="0" smtClean="0"/>
              <a:t>, en </a:t>
            </a:r>
            <a:r>
              <a:rPr lang="nl-NL" dirty="0" err="1" smtClean="0"/>
              <a:t>wastedweight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199" y="4558185"/>
            <a:ext cx="961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Cargolijst met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 afleveren bij het ISS.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0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Algoritmes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Greedy</a:t>
            </a:r>
            <a:endParaRPr lang="nl-NL" dirty="0" smtClean="0"/>
          </a:p>
          <a:p>
            <a:pPr marL="0" indent="0">
              <a:buNone/>
            </a:pPr>
            <a:r>
              <a:rPr lang="nl-NL" sz="2000" dirty="0" smtClean="0"/>
              <a:t>Controleert in welke </a:t>
            </a:r>
            <a:r>
              <a:rPr lang="nl-NL" sz="2000" dirty="0" err="1" smtClean="0"/>
              <a:t>SpaceCraft</a:t>
            </a:r>
            <a:r>
              <a:rPr lang="nl-NL" sz="2000" dirty="0" smtClean="0"/>
              <a:t> de geselecteerde cargo het best past op basis van de dichtheid van de geselecteerde cargo</a:t>
            </a:r>
          </a:p>
          <a:p>
            <a:pPr marL="0" indent="0">
              <a:buNone/>
            </a:pPr>
            <a:endParaRPr lang="nl-NL" sz="2000" dirty="0" smtClean="0"/>
          </a:p>
          <a:p>
            <a:r>
              <a:rPr lang="nl-NL" dirty="0" smtClean="0"/>
              <a:t>Brute Force</a:t>
            </a:r>
          </a:p>
          <a:p>
            <a:pPr marL="0" indent="0">
              <a:buNone/>
            </a:pPr>
            <a:r>
              <a:rPr lang="nl-NL" sz="2000" dirty="0" smtClean="0"/>
              <a:t>Het proberen van alle </a:t>
            </a:r>
            <a:r>
              <a:rPr lang="nl-NL" sz="2000" dirty="0" err="1" smtClean="0"/>
              <a:t>mogelijkhe</a:t>
            </a:r>
            <a:r>
              <a:rPr lang="nl-NL" sz="2000" dirty="0" smtClean="0"/>
              <a:t> combinaties waarbij het beste resultaat wordt onthouden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Random </a:t>
            </a:r>
            <a:r>
              <a:rPr lang="nl-NL" dirty="0" err="1" smtClean="0"/>
              <a:t>Optimized</a:t>
            </a:r>
            <a:r>
              <a:rPr lang="nl-NL" dirty="0" smtClean="0"/>
              <a:t> Brute Force</a:t>
            </a:r>
          </a:p>
          <a:p>
            <a:pPr marL="0" indent="0">
              <a:buNone/>
            </a:pPr>
            <a:r>
              <a:rPr lang="nl-NL" sz="2000" dirty="0" err="1" smtClean="0"/>
              <a:t>Cr</a:t>
            </a:r>
            <a:r>
              <a:rPr lang="nl-NL" sz="2000" dirty="0" err="1" smtClean="0"/>
              <a:t>eeer</a:t>
            </a:r>
            <a:r>
              <a:rPr lang="nl-NL" sz="2000" dirty="0" smtClean="0"/>
              <a:t> een geoptimaliseerde cargolijst op basis van de restricties</a:t>
            </a:r>
          </a:p>
          <a:p>
            <a:pPr marL="0" indent="0">
              <a:buNone/>
            </a:pPr>
            <a:r>
              <a:rPr lang="nl-NL" sz="2000" dirty="0" smtClean="0"/>
              <a:t>Probeer deze geoptimaliseerde </a:t>
            </a:r>
            <a:r>
              <a:rPr lang="nl-NL" sz="2000" dirty="0" err="1" smtClean="0"/>
              <a:t>lijste</a:t>
            </a:r>
            <a:r>
              <a:rPr lang="nl-NL" sz="2000" dirty="0" smtClean="0"/>
              <a:t> middels een Brute Force zo goed mogelijk in te laden.</a:t>
            </a:r>
            <a:endParaRPr lang="nl-NL" sz="2000" dirty="0" smtClean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53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1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84498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0602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683107"/>
                <a:gridCol w="1557865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3819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9.62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3230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4.22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Random </a:t>
                      </a:r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3082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5.69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72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2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75614"/>
              </p:ext>
            </p:extLst>
          </p:nvPr>
        </p:nvGraphicFramePr>
        <p:xfrm>
          <a:off x="838200" y="1825625"/>
          <a:ext cx="9618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3"/>
                <a:gridCol w="2269067"/>
                <a:gridCol w="2167467"/>
                <a:gridCol w="1990259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Optimale oplossing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71530"/>
              </p:ext>
            </p:extLst>
          </p:nvPr>
        </p:nvGraphicFramePr>
        <p:xfrm>
          <a:off x="838200" y="3619231"/>
          <a:ext cx="961872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562"/>
                <a:gridCol w="1683107"/>
                <a:gridCol w="1557865"/>
                <a:gridCol w="1443233"/>
                <a:gridCol w="1716959"/>
              </a:tblGrid>
              <a:tr h="255639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Score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6224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4389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Random </a:t>
                      </a:r>
                      <a:r>
                        <a:rPr lang="nl-NL" dirty="0" err="1" smtClean="0"/>
                        <a:t>Optimized</a:t>
                      </a:r>
                      <a:r>
                        <a:rPr lang="nl-NL" dirty="0" smtClean="0"/>
                        <a:t> Brute Force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3049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0.08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838200" y="2698183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enkel rekening houdend met gewichtsrestrictie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838200" y="5182176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Vul de </a:t>
            </a:r>
            <a:r>
              <a:rPr lang="nl-NL" dirty="0" err="1" smtClean="0"/>
              <a:t>Spacecraft</a:t>
            </a:r>
            <a:r>
              <a:rPr lang="nl-NL" dirty="0" smtClean="0"/>
              <a:t> optimaal, rekening houdend met gewichts- en volumerestrictie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3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Resultaten Cargolijst 3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67471"/>
              </p:ext>
            </p:extLst>
          </p:nvPr>
        </p:nvGraphicFramePr>
        <p:xfrm>
          <a:off x="838200" y="1825625"/>
          <a:ext cx="72324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21"/>
                <a:gridCol w="1668379"/>
                <a:gridCol w="1678686"/>
                <a:gridCol w="1819977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Algoritme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Weight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Wasted</a:t>
                      </a:r>
                      <a:r>
                        <a:rPr lang="nl-NL" dirty="0" smtClean="0"/>
                        <a:t> Space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Cargo’s </a:t>
                      </a:r>
                      <a:r>
                        <a:rPr lang="nl-NL" dirty="0" err="1" smtClean="0"/>
                        <a:t>left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Greedy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30347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399978"/>
                <a:gridCol w="3127837"/>
                <a:gridCol w="2987785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SpaceCraft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Country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Aantal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Cygnus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Verne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EU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Progress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Rusland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Kounotori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Japan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14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15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72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798487"/>
              </p:ext>
            </p:extLst>
          </p:nvPr>
        </p:nvGraphicFramePr>
        <p:xfrm>
          <a:off x="838200" y="5313892"/>
          <a:ext cx="10515600" cy="1112520"/>
        </p:xfrm>
        <a:graphic>
          <a:graphicData uri="http://schemas.openxmlformats.org/drawingml/2006/table">
            <a:tbl>
              <a:tblPr lastRow="1" bandRow="1">
                <a:tableStyleId>{5C22544A-7EE6-4342-B048-85BDC9FD1C3A}</a:tableStyleId>
              </a:tblPr>
              <a:tblGrid>
                <a:gridCol w="4399978"/>
                <a:gridCol w="3127837"/>
                <a:gridCol w="2987785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TianZhou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Dragon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28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Totaal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56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kstvak 9"/>
          <p:cNvSpPr txBox="1"/>
          <p:nvPr/>
        </p:nvSpPr>
        <p:spPr>
          <a:xfrm>
            <a:off x="838200" y="4792345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rekening houdend met de politieke </a:t>
            </a:r>
            <a:r>
              <a:rPr lang="nl-NL" dirty="0" err="1" smtClean="0"/>
              <a:t>constraints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838200" y="6426412"/>
            <a:ext cx="961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Gebruik zo weinig mogelijk </a:t>
            </a:r>
            <a:r>
              <a:rPr lang="nl-NL" dirty="0" err="1" smtClean="0"/>
              <a:t>SpaceCrafts</a:t>
            </a:r>
            <a:r>
              <a:rPr lang="nl-NL" dirty="0" smtClean="0"/>
              <a:t>, zonder rekening te houden met </a:t>
            </a:r>
            <a:r>
              <a:rPr lang="nl-NL" dirty="0" err="1" smtClean="0"/>
              <a:t>constraints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99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853</TotalTime>
  <Words>432</Words>
  <Application>Microsoft Macintosh PowerPoint</Application>
  <PresentationFormat>Breedbeeld</PresentationFormat>
  <Paragraphs>198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Space Freight</vt:lpstr>
      <vt:lpstr>Case introductie</vt:lpstr>
      <vt:lpstr>StateSpace</vt:lpstr>
      <vt:lpstr>Opdrachten en restricties</vt:lpstr>
      <vt:lpstr>Cargolists</vt:lpstr>
      <vt:lpstr>Algoritmes</vt:lpstr>
      <vt:lpstr>Resultaten Cargolijst 1</vt:lpstr>
      <vt:lpstr>Resultaten Cargolijst 2</vt:lpstr>
      <vt:lpstr>Resultaten Cargolijst 3</vt:lpstr>
      <vt:lpstr>Vragen?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Freight</dc:title>
  <dc:creator>Microsoft Office-gebruiker</dc:creator>
  <cp:lastModifiedBy>Microsoft Office-gebruiker</cp:lastModifiedBy>
  <cp:revision>14</cp:revision>
  <dcterms:created xsi:type="dcterms:W3CDTF">2017-05-31T12:16:18Z</dcterms:created>
  <dcterms:modified xsi:type="dcterms:W3CDTF">2017-06-01T02:29:32Z</dcterms:modified>
</cp:coreProperties>
</file>